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C28F2-B609-22A0-45A0-BED749558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7FA6EE-CCA2-FDDF-ABD3-1A22E7A8B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DF892E-59FC-616F-ACC4-36ABBA28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0E5C52-CA6D-B55E-8BEE-45D1EE67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BFACC5-DD9B-9E40-0447-3A9333D8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50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4B392-260E-8F64-E6F4-C5E9E4F5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457647-D28C-E1E8-1C98-1F9CB9F8D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807EEE-A15B-8B37-2A55-E901344E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D71DF1-3251-06DD-2279-4CD73C436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600CEC-B489-9237-3A64-16B75790C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51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F9A5502-A89E-52F5-0925-C6B60D8C4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6E24D5-2B3F-923A-8D31-4C7EFD070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2B858-07ED-591B-A8A0-1FA54E0FE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4203E4-A1F9-FD4F-0386-0B85801EE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B2FE85-48CA-198A-B010-206A59BF8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4AE791-3B99-F058-E652-5DD90AA1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5450AB-7284-8D08-4B06-1DB6E1B5E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9AD118-39B2-7C57-ABA0-EDB6FBE6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8FF270-0E6B-EAC5-C501-AD32BD5A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58072F-7298-8CCA-C079-9BB5AFFD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5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5B9E9-8034-C7E9-A94F-B544BD3E7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D9F693-A0B2-CD33-DBC6-657F6AF10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07B16E-0A72-EA0C-992E-BB6312DA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10D6CA-5114-6BD9-F52C-BF71FAE1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8B458F-A527-FBEA-E52A-268EC352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11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ADA08-163F-B189-035A-1B0C7954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2B36-CD95-4E71-5EC0-7D75FC7F1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E38312-7548-5911-B40A-299FDFF88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3F6E8C-1613-21FD-218D-03F1B75DE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2098CF-CB94-1FF5-7522-149BE675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7F5B60-A5BE-F96B-50BB-FCAE903AD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39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C1BD8F-8C03-9AC7-74A7-7B2AE3556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F0AEF1-0D6E-4DAD-F49A-D7DB99A37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5DFE3E-BED0-9E2A-9595-EC2DF8244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BD2F74-BFE1-0B7F-68B0-EE2D41F3D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AC7855-A21F-7322-344B-FCB3E127C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28CEFF-A8A3-1D06-A8A8-F2B8F6504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3ABAE4-20AF-183C-A07F-9D16E064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E9D625-6F83-D50F-F3F5-88044134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52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261D8F-0981-068A-8B1F-BB9AEA03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54D4B7B-D985-27F2-1AA9-3EDF5381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0CD686B-661B-046E-A253-882138C7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B1CEB4-5975-06B1-FEC9-FE734E7EC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8E450DE-49B6-FFB3-64B9-FC566D89B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4FBBF6-9D3E-B52F-A8EC-FC484272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874D7F0-F129-A657-B47C-31207AD12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8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543A0-5C0F-478A-F8B7-5D3A80472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39F9BA-8382-AEB2-04DB-E59DE2EE9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5CAD9B-36A6-E50A-766B-F2F6EBD42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73A891-B47F-77CC-DBCD-2F4ABF88A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CCDB35-0440-D8FF-382D-B75350195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D88F1C-8DE9-44FD-2E45-F1EE65795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15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B211D-5EFD-D254-DAD7-024CF945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87B6756-6688-B0BA-8FCA-ED785E125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97E446-1EC6-466A-6257-DCE9BD5A0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B0ADB4-BA08-D4DC-8B62-49B202141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18D6B2-D8A3-CC08-E383-0F7BFF34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04BB4-84A3-8E6B-F5CD-FC36C060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39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52F1F-E2B0-BFFC-23CF-1CF8380C0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C7271D-D8C9-735A-5A36-BBA42C3E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09D4B5-8F38-FF9E-4203-85CB9956B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FFBA-D0BF-4282-A206-5C1803D76D67}" type="datetimeFigureOut">
              <a:rPr lang="ru-RU" smtClean="0"/>
              <a:t>20.07.2022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C85088-6E90-474E-8734-C98A92A1FE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BE4195-9096-4138-4198-589B6BBEB9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21A0-DEFF-4C5C-9A9D-B52CA895A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275294"/>
          </a:xfrm>
          <a:prstGeom prst="rect">
            <a:avLst/>
          </a:prstGeom>
        </p:spPr>
      </p:pic>
      <p:sp>
        <p:nvSpPr>
          <p:cNvPr id="2" name="Заголовок 52"/>
          <p:cNvSpPr txBox="1">
            <a:spLocks/>
          </p:cNvSpPr>
          <p:nvPr/>
        </p:nvSpPr>
        <p:spPr>
          <a:xfrm>
            <a:off x="1611629" y="248739"/>
            <a:ext cx="8968740" cy="477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effectLst/>
              </a:rPr>
              <a:t>Алгоритм фармакологической коррекции ХС-ЛНП</a:t>
            </a:r>
            <a:r>
              <a:rPr lang="ru-RU" sz="2400" b="1" baseline="30000" dirty="0">
                <a:effectLst/>
              </a:rPr>
              <a:t>1</a:t>
            </a:r>
            <a:endParaRPr lang="ru-RU" sz="2400" b="1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" y="6203197"/>
            <a:ext cx="114467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ХС-ЛНП – холестерин липопротеинов низкой плотности; СС – сердечно-сосудистый;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PSCK9 –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пропротеиновая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конвертаза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субтилизин-кексинового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 типа 9;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СГХС – семейная </a:t>
            </a:r>
            <a:r>
              <a:rPr lang="ru-RU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гиперхолестеринемия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effectLst/>
              </a:rPr>
              <a:t>. </a:t>
            </a:r>
            <a:endParaRPr lang="ru-RU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" y="6436929"/>
            <a:ext cx="11446763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2019 ESC/EAS Guidelines for the management of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dyslipidaemias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: lipid modification to reduce cardiovascular risk (European Heart Journal 2019 -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doi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: 10.1093/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effectLst/>
              </a:rPr>
              <a:t>eurheartj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effectLst/>
              </a:rPr>
              <a:t>/ehz455).</a:t>
            </a:r>
            <a:endParaRPr lang="ru-RU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540" y="853759"/>
            <a:ext cx="5314921" cy="510512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2421" y="-1"/>
            <a:ext cx="11567158" cy="120810"/>
          </a:xfrm>
          <a:prstGeom prst="rect">
            <a:avLst/>
          </a:prstGeom>
          <a:solidFill>
            <a:srgbClr val="015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5435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Evgeniya Vorobyova</dc:creator>
  <cp:lastModifiedBy>Evgeniya Vorobyova</cp:lastModifiedBy>
  <cp:revision>1</cp:revision>
  <dcterms:created xsi:type="dcterms:W3CDTF">2022-07-20T07:36:25Z</dcterms:created>
  <dcterms:modified xsi:type="dcterms:W3CDTF">2022-07-20T07:36:45Z</dcterms:modified>
</cp:coreProperties>
</file>